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09" r:id="rId3"/>
    <p:sldId id="303" r:id="rId4"/>
    <p:sldId id="304" r:id="rId5"/>
    <p:sldId id="305" r:id="rId6"/>
    <p:sldId id="314" r:id="rId7"/>
    <p:sldId id="308" r:id="rId8"/>
    <p:sldId id="310" r:id="rId9"/>
    <p:sldId id="311" r:id="rId10"/>
    <p:sldId id="316" r:id="rId11"/>
    <p:sldId id="313" r:id="rId12"/>
    <p:sldId id="318" r:id="rId13"/>
    <p:sldId id="31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BD"/>
    <a:srgbClr val="FFD9D9"/>
    <a:srgbClr val="FF9F9F"/>
    <a:srgbClr val="F48D95"/>
    <a:srgbClr val="ED5D73"/>
    <a:srgbClr val="C61D32"/>
    <a:srgbClr val="FFFFFF"/>
    <a:srgbClr val="425F09"/>
    <a:srgbClr val="8CCA13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366623" y="365126"/>
            <a:ext cx="8410754" cy="61024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www.playcast.ru/uploads/2017/02/18/21698248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9403"/>
            <a:ext cx="3127437" cy="11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-fotki.yandex.ru/get/9812/58581001.1ed/0_c609b_38e17a_XL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332" y="5639296"/>
            <a:ext cx="1419252" cy="10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46D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8" descr="https://atribootica.ru/upload/1500_1500/0a/8c/0a8c943f06b26c2e95aa862421467a47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9914" y="450584"/>
            <a:ext cx="2668286" cy="21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6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9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1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6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3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4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g-fotki.yandex.ru/get/9812/58581001.1ed/0_c609b_38e17a_X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358" y="5955223"/>
            <a:ext cx="1102686" cy="8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laycast.ru/uploads/2017/02/18/21698248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5223"/>
            <a:ext cx="209142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atribootica.ru/upload/1500_1500/0a/8c/0a8c943f06b26c2e95aa862421467a47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336" y="100206"/>
            <a:ext cx="1376707" cy="11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8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laycast.ru/uploads/2017/02/18/21698248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5223"/>
            <a:ext cx="209142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6552" y="6253801"/>
            <a:ext cx="2057400" cy="365125"/>
          </a:xfrm>
        </p:spPr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9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9812/58581001.1ed/0_c609b_38e17a_X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358" y="5955223"/>
            <a:ext cx="1102686" cy="8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6552" y="6253801"/>
            <a:ext cx="2057400" cy="365125"/>
          </a:xfrm>
        </p:spPr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4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atribootica.ru/upload/1500_1500/0a/8c/0a8c943f06b26c2e95aa862421467a47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211" y="5608179"/>
            <a:ext cx="1376707" cy="11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1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2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3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5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6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13323" y="6688723"/>
            <a:ext cx="8306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>
                <a:solidFill>
                  <a:srgbClr val="FFBDBD"/>
                </a:solidFill>
                <a:latin typeface="AGReverance" pitchFamily="2" charset="0"/>
              </a:rPr>
              <a:t>© Полшкова В.В., </a:t>
            </a:r>
            <a:r>
              <a:rPr lang="ru-RU" sz="500" b="1" dirty="0" smtClean="0">
                <a:solidFill>
                  <a:srgbClr val="FFBDBD"/>
                </a:solidFill>
                <a:latin typeface="AGReverance" pitchFamily="2" charset="0"/>
              </a:rPr>
              <a:t>2020</a:t>
            </a:r>
            <a:endParaRPr lang="ru-RU" sz="500" dirty="0">
              <a:solidFill>
                <a:srgbClr val="FFBDBD"/>
              </a:solidFill>
              <a:latin typeface="AGReverance" pitchFamily="2" charset="0"/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366623" y="365126"/>
            <a:ext cx="8410754" cy="61024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5F50-8C3C-4655-97FD-59D2AA8CA0C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4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8" r:id="rId4"/>
    <p:sldLayoutId id="2147483677" r:id="rId5"/>
    <p:sldLayoutId id="2147483681" r:id="rId6"/>
    <p:sldLayoutId id="214748368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85927" y="745724"/>
            <a:ext cx="8167456" cy="393280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Кировское областное государственное профессиональное образовательное автономное учреждение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«Орловский колледж педагогики и профессиональных технологий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/>
              <a:t>Материалы для областного конкурса</a:t>
            </a:r>
            <a:br>
              <a:rPr lang="ru-RU" sz="2400" b="1" dirty="0" smtClean="0"/>
            </a:br>
            <a:r>
              <a:rPr lang="ru-RU" sz="5300" b="1" dirty="0" smtClean="0"/>
              <a:t>«Знаем. Помним. Гордимся»</a:t>
            </a:r>
            <a:r>
              <a:rPr lang="ru-RU" sz="5300" b="1" dirty="0"/>
              <a:t/>
            </a:r>
            <a:br>
              <a:rPr lang="ru-RU" sz="5300" b="1" dirty="0"/>
            </a:br>
            <a:endParaRPr lang="ru-RU" sz="53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43379" y="4678531"/>
            <a:ext cx="7705817" cy="163349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Составила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А.А. Сычёва – заместитель директора по воспитательной работе.</a:t>
            </a:r>
          </a:p>
          <a:p>
            <a:r>
              <a:rPr lang="ru-RU" dirty="0">
                <a:solidFill>
                  <a:srgbClr val="0070C0"/>
                </a:solidFill>
              </a:rPr>
              <a:t>Моб тел.8 912 710 75 35, раб. 83(365)2 15 58 </a:t>
            </a:r>
            <a:r>
              <a:rPr lang="ru-RU" dirty="0"/>
              <a:t> </a:t>
            </a:r>
            <a:endParaRPr lang="ru-RU" dirty="0" smtClean="0"/>
          </a:p>
          <a:p>
            <a:r>
              <a:rPr lang="en-US" dirty="0"/>
              <a:t>opkorlov@mail.ru</a:t>
            </a:r>
            <a:endParaRPr lang="ru-RU" dirty="0"/>
          </a:p>
          <a:p>
            <a:endParaRPr lang="ru-RU" dirty="0">
              <a:solidFill>
                <a:srgbClr val="C61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428625"/>
            <a:ext cx="8501063" cy="5210175"/>
          </a:xfrm>
        </p:spPr>
        <p:txBody>
          <a:bodyPr/>
          <a:lstStyle/>
          <a:p>
            <a:pPr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Телеграмма</a:t>
            </a: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>
                <a:solidFill>
                  <a:srgbClr val="C00000"/>
                </a:solidFill>
              </a:rPr>
              <a:t>Прошу передать учащимся, преподавателям, служащим </a:t>
            </a:r>
            <a:r>
              <a:rPr lang="ru-RU" dirty="0" err="1">
                <a:solidFill>
                  <a:srgbClr val="C00000"/>
                </a:solidFill>
              </a:rPr>
              <a:t>Халтуринского</a:t>
            </a:r>
            <a:r>
              <a:rPr lang="ru-RU" dirty="0">
                <a:solidFill>
                  <a:srgbClr val="C00000"/>
                </a:solidFill>
              </a:rPr>
              <a:t> педучилища, собравшим 17700 рублей на танковую колонну, мой братский привет, благодарность Красной Армии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pPr algn="r">
              <a:defRPr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И. Сталин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r">
              <a:defRPr/>
            </a:pPr>
            <a:r>
              <a:rPr lang="ru-RU" dirty="0" smtClean="0">
                <a:solidFill>
                  <a:srgbClr val="C00000"/>
                </a:solidFill>
              </a:rPr>
              <a:t>Танк «Кировский комсомолец»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Танки 3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6" y="3767033"/>
            <a:ext cx="3102661" cy="236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s://sun9-23.userapi.com/impf/7JXQjipGM-fZglGxbaaYvrnWjG2Fb68lbojtDg/0-htr8_I0P8.jpg?size=1280x645&amp;quality=96&amp;sign=3b31df56eac4be5b4b7a177880013bb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847" y="4801276"/>
            <a:ext cx="2949051" cy="148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05" y="328474"/>
            <a:ext cx="8336132" cy="1362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Классные часы </a:t>
            </a:r>
            <a:br>
              <a:rPr lang="ru-RU" sz="3200" b="1" dirty="0" smtClean="0"/>
            </a:br>
            <a:r>
              <a:rPr lang="ru-RU" sz="3200" b="1" dirty="0" smtClean="0"/>
              <a:t>«Лагерь смерти </a:t>
            </a:r>
            <a:r>
              <a:rPr lang="ru-RU" sz="3200" b="1" dirty="0" err="1" smtClean="0"/>
              <a:t>Аушвиц-Биркенау.Освенцим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4905" y="1402672"/>
            <a:ext cx="8000445" cy="47742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 </a:t>
            </a:r>
            <a:r>
              <a:rPr lang="ru-RU" sz="1800" b="1" dirty="0" smtClean="0"/>
              <a:t>8 по 20 февраля </a:t>
            </a:r>
            <a:r>
              <a:rPr lang="ru-RU" sz="1800" dirty="0" smtClean="0"/>
              <a:t>студентка группы 21Н Маргарита </a:t>
            </a:r>
            <a:r>
              <a:rPr lang="ru-RU" sz="1800" dirty="0" err="1" smtClean="0"/>
              <a:t>Гмызина</a:t>
            </a:r>
            <a:r>
              <a:rPr lang="ru-RU" sz="1800" dirty="0" smtClean="0"/>
              <a:t> под руководством классного руководителя Натальи Васильевны </a:t>
            </a:r>
            <a:r>
              <a:rPr lang="ru-RU" sz="1800" dirty="0" err="1" smtClean="0"/>
              <a:t>Слудниковой</a:t>
            </a:r>
            <a:r>
              <a:rPr lang="ru-RU" sz="1800" dirty="0" smtClean="0"/>
              <a:t> разработала и провела серию классных часов в группах второго курса, посвященных  холокосту в годы Второй мировой </a:t>
            </a:r>
            <a:r>
              <a:rPr lang="ru-RU" sz="1800" dirty="0" smtClean="0"/>
              <a:t>войны( разработка в приложении). </a:t>
            </a:r>
            <a:r>
              <a:rPr lang="ru-RU" sz="1800" dirty="0" smtClean="0"/>
              <a:t>Целью классных часов было сохранение памяти о погибших в концлагерях взрослых и детях, получение объективной информации о политике фашисткой Германии в отношении завоёванных государств и недопущения искажения событий Второй мировой войны, которые предпринимаются националистами на современном </a:t>
            </a:r>
            <a:r>
              <a:rPr lang="ru-RU" sz="1800" dirty="0"/>
              <a:t>э</a:t>
            </a:r>
            <a:r>
              <a:rPr lang="ru-RU" sz="1800" dirty="0" smtClean="0"/>
              <a:t>тапе истории.</a:t>
            </a:r>
            <a:endParaRPr lang="ru-RU" sz="1800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58" y="4007445"/>
            <a:ext cx="3028936" cy="1514468"/>
          </a:xfrm>
          <a:prstGeom prst="rect">
            <a:avLst/>
          </a:prstGeom>
        </p:spPr>
      </p:pic>
      <p:pic>
        <p:nvPicPr>
          <p:cNvPr id="8" name="Picture 3" descr="https://sun9-31.userapi.com/impf/PwnURYpx6SI1vjGR0bBNOW0dRkD7UyPLirkYEQ/DvcQ2Fcxoiw.jpg?size=714x454&amp;quality=96&amp;sign=2a3ea5e65e34c562a911db74139553e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591" y="4007445"/>
            <a:ext cx="2496895" cy="158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0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50" y="2419156"/>
            <a:ext cx="2647269" cy="19854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67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Интеллектуальная игра «Наша армия»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538" y="1111861"/>
            <a:ext cx="8494178" cy="603489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25 февраля </a:t>
            </a:r>
            <a:r>
              <a:rPr lang="ru-RU" sz="1800" dirty="0" smtClean="0"/>
              <a:t>в колледже прошла  интеллектуальная игра «Наша армия», которую разработала и проводит преподаватель истории Н.Г. </a:t>
            </a:r>
            <a:r>
              <a:rPr lang="ru-RU" sz="1800" dirty="0" err="1" smtClean="0"/>
              <a:t>Кайгородова</a:t>
            </a:r>
            <a:r>
              <a:rPr lang="ru-RU" sz="1800" dirty="0" smtClean="0"/>
              <a:t>. Каждый год в ней принимают участие студенты 1-х курсов. В этом году встретились сборные групп 1Н и 1 Ф. В упорной борьбе победили будущие учителя начальных классов.</a:t>
            </a:r>
            <a:endParaRPr lang="ru-RU" sz="1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66" y="3723660"/>
            <a:ext cx="3807152" cy="2855364"/>
          </a:xfrm>
          <a:prstGeom prst="rect">
            <a:avLst/>
          </a:prstGeom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6" y="2728235"/>
            <a:ext cx="2443137" cy="1832353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2728235"/>
            <a:ext cx="2443137" cy="18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68" y="365127"/>
            <a:ext cx="8298782" cy="777874"/>
          </a:xfrm>
        </p:spPr>
        <p:txBody>
          <a:bodyPr/>
          <a:lstStyle/>
          <a:p>
            <a:pPr algn="ctr"/>
            <a:r>
              <a:rPr lang="ru-RU" dirty="0" smtClean="0"/>
              <a:t>Конкурс «А ну-ка парни!»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2979" y="1143001"/>
            <a:ext cx="8599571" cy="559944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25 февраля </a:t>
            </a:r>
            <a:r>
              <a:rPr lang="ru-RU" sz="1800" dirty="0" smtClean="0"/>
              <a:t>в спортивном зале колледжа прошли районные соревнования «А ну-ка парни!», в которых приняла участие команда наших юношей 1 курса </a:t>
            </a:r>
            <a:r>
              <a:rPr lang="ru-RU" sz="1800" dirty="0"/>
              <a:t>с</a:t>
            </a:r>
            <a:r>
              <a:rPr lang="ru-RU" sz="1800" dirty="0" smtClean="0"/>
              <a:t>пециальности «Физическая культура». Первокурсники показали неплохие результаты. Бадьин </a:t>
            </a:r>
            <a:r>
              <a:rPr lang="ru-RU" sz="1800" dirty="0"/>
              <a:t>Данил </a:t>
            </a:r>
            <a:r>
              <a:rPr lang="ru-RU" sz="1800" dirty="0" smtClean="0"/>
              <a:t>занял </a:t>
            </a:r>
            <a:r>
              <a:rPr lang="ru-RU" sz="1800" b="1" dirty="0" smtClean="0"/>
              <a:t>1 </a:t>
            </a:r>
            <a:r>
              <a:rPr lang="ru-RU" sz="1800" b="1" dirty="0"/>
              <a:t>место </a:t>
            </a:r>
            <a:r>
              <a:rPr lang="ru-RU" sz="1800" dirty="0"/>
              <a:t>в </a:t>
            </a:r>
            <a:r>
              <a:rPr lang="ru-RU" sz="1800" dirty="0" smtClean="0"/>
              <a:t>подтягивания, у </a:t>
            </a:r>
            <a:r>
              <a:rPr lang="ru-RU" sz="1800" dirty="0"/>
              <a:t>него </a:t>
            </a:r>
            <a:r>
              <a:rPr lang="ru-RU" sz="1800" dirty="0" smtClean="0"/>
              <a:t>же </a:t>
            </a:r>
            <a:r>
              <a:rPr lang="ru-RU" sz="1800" b="1" dirty="0" smtClean="0"/>
              <a:t>2 </a:t>
            </a:r>
            <a:r>
              <a:rPr lang="ru-RU" sz="1800" b="1" dirty="0"/>
              <a:t>место </a:t>
            </a:r>
            <a:r>
              <a:rPr lang="ru-RU" sz="1800" dirty="0"/>
              <a:t>за жим штанги </a:t>
            </a:r>
            <a:r>
              <a:rPr lang="ru-RU" sz="1800" dirty="0" smtClean="0"/>
              <a:t>лежа, </a:t>
            </a:r>
            <a:r>
              <a:rPr lang="ru-RU" sz="1800" dirty="0" err="1" smtClean="0"/>
              <a:t>Царегородцев</a:t>
            </a:r>
            <a:r>
              <a:rPr lang="ru-RU" sz="1800" dirty="0" smtClean="0"/>
              <a:t> </a:t>
            </a:r>
            <a:r>
              <a:rPr lang="ru-RU" sz="1800" dirty="0"/>
              <a:t>Лев </a:t>
            </a:r>
            <a:r>
              <a:rPr lang="ru-RU" sz="1800" b="1" dirty="0"/>
              <a:t>1 место </a:t>
            </a:r>
            <a:r>
              <a:rPr lang="ru-RU" sz="1800" dirty="0"/>
              <a:t>за жим штанги </a:t>
            </a:r>
            <a:r>
              <a:rPr lang="ru-RU" sz="1800" dirty="0" smtClean="0"/>
              <a:t>лежа, Тимкин </a:t>
            </a:r>
            <a:r>
              <a:rPr lang="ru-RU" sz="1800" dirty="0"/>
              <a:t>Виталик 2 место в </a:t>
            </a:r>
            <a:r>
              <a:rPr lang="ru-RU" sz="1800" dirty="0" smtClean="0"/>
              <a:t>подтягиваниях. В итоге наша команда получила </a:t>
            </a:r>
            <a:r>
              <a:rPr lang="ru-RU" sz="1800" b="1" dirty="0" smtClean="0"/>
              <a:t>2 </a:t>
            </a:r>
            <a:r>
              <a:rPr lang="ru-RU" sz="1800" b="1" dirty="0"/>
              <a:t>командное </a:t>
            </a:r>
            <a:r>
              <a:rPr lang="ru-RU" sz="1800" b="1" dirty="0" smtClean="0"/>
              <a:t>место</a:t>
            </a:r>
            <a:r>
              <a:rPr lang="ru-RU" sz="1800" dirty="0" smtClean="0"/>
              <a:t>. Команду для соревнований подготовил преподаватель физвоспитания Эдуард Юрьевич </a:t>
            </a:r>
            <a:r>
              <a:rPr lang="ru-RU" sz="1800" dirty="0" err="1" smtClean="0"/>
              <a:t>Норкин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2" y="3781595"/>
            <a:ext cx="1845154" cy="2460206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19" y="3687931"/>
            <a:ext cx="1915402" cy="2553870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61" y="3687931"/>
            <a:ext cx="1915402" cy="2553870"/>
          </a:xfrm>
          <a:prstGeom prst="rect">
            <a:avLst/>
          </a:prstGeo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16" y="3687931"/>
            <a:ext cx="1915402" cy="25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7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Соревнования по кикбоксингу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9293" y="1411550"/>
            <a:ext cx="7956057" cy="4765413"/>
          </a:xfrm>
        </p:spPr>
        <p:txBody>
          <a:bodyPr/>
          <a:lstStyle/>
          <a:p>
            <a:r>
              <a:rPr lang="ru-RU" sz="3200" b="1" dirty="0"/>
              <a:t>23 января </a:t>
            </a:r>
            <a:r>
              <a:rPr lang="ru-RU" sz="2000" dirty="0"/>
              <a:t>в г. Кирове прошел Чемпионат и первенство Кировской области по кикбоксингу. </a:t>
            </a:r>
            <a:r>
              <a:rPr lang="ru-RU" sz="2000" dirty="0" smtClean="0"/>
              <a:t>В этих соревнованиях </a:t>
            </a:r>
            <a:r>
              <a:rPr lang="ru-RU" sz="2000" dirty="0"/>
              <a:t>приняли </a:t>
            </a:r>
            <a:r>
              <a:rPr lang="ru-RU" sz="2000" dirty="0" smtClean="0"/>
              <a:t>участие и наши студенты. </a:t>
            </a:r>
            <a:r>
              <a:rPr lang="ru-RU" sz="2000" dirty="0"/>
              <a:t>Гордеева </a:t>
            </a:r>
            <a:r>
              <a:rPr lang="ru-RU" sz="2000" dirty="0" smtClean="0"/>
              <a:t>Снежана(группа 1Ф) </a:t>
            </a:r>
            <a:r>
              <a:rPr lang="ru-RU" sz="2000" dirty="0"/>
              <a:t>заняла 2 место в весовой категории </a:t>
            </a:r>
            <a:r>
              <a:rPr lang="ru-RU" sz="2000" dirty="0" smtClean="0"/>
              <a:t>60 кг</a:t>
            </a:r>
            <a:r>
              <a:rPr lang="ru-RU" sz="2000" dirty="0"/>
              <a:t>, </a:t>
            </a:r>
            <a:r>
              <a:rPr lang="ru-RU" sz="2000" dirty="0" err="1"/>
              <a:t>Царегородцев</a:t>
            </a:r>
            <a:r>
              <a:rPr lang="ru-RU" sz="2000" dirty="0"/>
              <a:t> </a:t>
            </a:r>
            <a:r>
              <a:rPr lang="ru-RU" sz="2000" dirty="0" smtClean="0"/>
              <a:t>Лев(группа 1Ф) </a:t>
            </a:r>
            <a:r>
              <a:rPr lang="ru-RU" sz="2000" dirty="0"/>
              <a:t>занял 3 место в весовой категории 81кг. </a:t>
            </a:r>
            <a:r>
              <a:rPr lang="ru-RU" sz="2000" dirty="0" smtClean="0"/>
              <a:t>Тренер Василий Владимирович </a:t>
            </a:r>
            <a:r>
              <a:rPr lang="ru-RU" sz="2000" dirty="0" err="1" smtClean="0"/>
              <a:t>Пленкин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80" y="3382139"/>
            <a:ext cx="2824333" cy="288082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35" y="3382139"/>
            <a:ext cx="2286432" cy="30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2862" y="1411550"/>
            <a:ext cx="8142488" cy="476541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 smtClean="0"/>
              <a:t>4 февраля </a:t>
            </a:r>
            <a:r>
              <a:rPr lang="ru-RU" sz="1600" dirty="0" smtClean="0"/>
              <a:t>в рамках </a:t>
            </a:r>
            <a:r>
              <a:rPr lang="ru-RU" sz="1600" dirty="0" smtClean="0"/>
              <a:t>гражданско-патриотического воспитания   </a:t>
            </a:r>
            <a:r>
              <a:rPr lang="ru-RU" sz="1600" dirty="0" smtClean="0"/>
              <a:t>на городском стадионе прошел День здоровья «Зимние забавы», который позволил студентам и классным руководителям групп продемонстрировать ловкость , силу, быстроту и сообразительность. Разработка сценария была проведена руководителем физвоспитания Дмитрием Ивановичем Даниловым. Приняли участие сборные команды всех курсов – 1-х, 2-х, 3-Х. 4-Х.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69121" cy="948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День здоровья «Зимние забавы»</a:t>
            </a:r>
            <a:endParaRPr lang="ru-RU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0" y="2944755"/>
            <a:ext cx="3398004" cy="1699002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7" y="2944755"/>
            <a:ext cx="3398003" cy="1699002"/>
          </a:xfrm>
          <a:prstGeom prst="rect">
            <a:avLst/>
          </a:prstGeom>
        </p:spPr>
      </p:pic>
      <p:pic>
        <p:nvPicPr>
          <p:cNvPr id="9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76" y="4814772"/>
            <a:ext cx="3203776" cy="16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575" y="168677"/>
            <a:ext cx="8266775" cy="11363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Общеколледжный</a:t>
            </a:r>
            <a:r>
              <a:rPr lang="ru-RU" sz="3200" b="1" dirty="0" smtClean="0"/>
              <a:t> классный час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«Время выбрало нас»</a:t>
            </a:r>
            <a:endParaRPr lang="ru-RU" sz="32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57629" y="1168677"/>
            <a:ext cx="7787381" cy="5427432"/>
          </a:xfrm>
        </p:spPr>
        <p:txBody>
          <a:bodyPr>
            <a:normAutofit/>
          </a:bodyPr>
          <a:lstStyle/>
          <a:p>
            <a:r>
              <a:rPr lang="ru-RU" b="1" dirty="0" smtClean="0"/>
              <a:t>11 февраля </a:t>
            </a:r>
            <a:r>
              <a:rPr lang="ru-RU" sz="1400" dirty="0" smtClean="0"/>
              <a:t>работниками </a:t>
            </a:r>
            <a:r>
              <a:rPr lang="ru-RU" sz="1400" dirty="0"/>
              <a:t>Центральной </a:t>
            </a:r>
            <a:r>
              <a:rPr lang="ru-RU" sz="1400" dirty="0" smtClean="0"/>
              <a:t>библиотеки  в соответствии с планом сотрудничества </a:t>
            </a:r>
            <a:r>
              <a:rPr lang="ru-RU" sz="1400" dirty="0"/>
              <a:t>в рамках гражданско-патриотического воспитания был </a:t>
            </a:r>
            <a:r>
              <a:rPr lang="ru-RU" sz="1400" dirty="0" smtClean="0"/>
              <a:t>проведен классный час «Время выбрало нас». Он </a:t>
            </a:r>
            <a:r>
              <a:rPr lang="ru-RU" sz="1400" dirty="0"/>
              <a:t>был приурочен к 15 февраля Дню воина –</a:t>
            </a:r>
            <a:r>
              <a:rPr lang="ru-RU" sz="1400" dirty="0" smtClean="0"/>
              <a:t>интернационалиста. Целью</a:t>
            </a:r>
            <a:r>
              <a:rPr lang="ru-RU" sz="1400" b="1" dirty="0" smtClean="0"/>
              <a:t> </a:t>
            </a:r>
            <a:r>
              <a:rPr lang="ru-RU" sz="1400" dirty="0" smtClean="0"/>
              <a:t>классного часа было</a:t>
            </a:r>
            <a:r>
              <a:rPr lang="ru-RU" sz="1400" b="1" dirty="0" smtClean="0"/>
              <a:t> </a:t>
            </a:r>
            <a:r>
              <a:rPr lang="ru-RU" sz="1400" dirty="0" smtClean="0"/>
              <a:t> </a:t>
            </a:r>
            <a:r>
              <a:rPr lang="ru-RU" sz="1400" dirty="0"/>
              <a:t>з</a:t>
            </a:r>
            <a:r>
              <a:rPr lang="ru-RU" sz="1400" dirty="0" smtClean="0"/>
              <a:t>накомство </a:t>
            </a:r>
            <a:r>
              <a:rPr lang="ru-RU" sz="1400" dirty="0"/>
              <a:t>студентов групп нового </a:t>
            </a:r>
            <a:r>
              <a:rPr lang="ru-RU" sz="1400" dirty="0" smtClean="0"/>
              <a:t>набора</a:t>
            </a:r>
            <a:r>
              <a:rPr lang="ru-RU" sz="1400" dirty="0"/>
              <a:t> 1Ф, 1Н, 2Ф, </a:t>
            </a:r>
            <a:r>
              <a:rPr lang="ru-RU" sz="1400" dirty="0" smtClean="0"/>
              <a:t>22Н </a:t>
            </a:r>
            <a:r>
              <a:rPr lang="ru-RU" sz="1400" dirty="0"/>
              <a:t>с выпускниками и студентами </a:t>
            </a:r>
            <a:r>
              <a:rPr lang="ru-RU" sz="1400" dirty="0" smtClean="0"/>
              <a:t>колледжа-Вячеславом Журавлевым, Анатолием </a:t>
            </a:r>
            <a:r>
              <a:rPr lang="ru-RU" sz="1400" dirty="0" err="1" smtClean="0"/>
              <a:t>Цепелевым</a:t>
            </a:r>
            <a:r>
              <a:rPr lang="ru-RU" sz="1400" dirty="0" smtClean="0"/>
              <a:t>, Федором </a:t>
            </a:r>
            <a:r>
              <a:rPr lang="ru-RU" sz="1400" dirty="0" err="1" smtClean="0"/>
              <a:t>Гребеневым</a:t>
            </a:r>
            <a:r>
              <a:rPr lang="ru-RU" sz="1400" dirty="0" smtClean="0"/>
              <a:t> и другими земляками, </a:t>
            </a:r>
            <a:r>
              <a:rPr lang="ru-RU" sz="1400" dirty="0"/>
              <a:t>которые выполняли воинский долг и  погибли в локальных </a:t>
            </a:r>
            <a:r>
              <a:rPr lang="ru-RU" sz="1400" dirty="0" smtClean="0"/>
              <a:t>военных конфликтах</a:t>
            </a:r>
            <a:r>
              <a:rPr lang="ru-RU" sz="1400" dirty="0"/>
              <a:t>. Сохранение памяти о событиях </a:t>
            </a:r>
            <a:r>
              <a:rPr lang="ru-RU" sz="1400" dirty="0" smtClean="0"/>
              <a:t>афганской </a:t>
            </a:r>
            <a:r>
              <a:rPr lang="ru-RU" sz="1400" dirty="0"/>
              <a:t>и ч</a:t>
            </a:r>
            <a:r>
              <a:rPr lang="ru-RU" sz="1400" dirty="0" smtClean="0"/>
              <a:t>еченских войнах.</a:t>
            </a:r>
            <a:r>
              <a:rPr lang="ru-RU" sz="1400" dirty="0"/>
              <a:t> И хотя мемориальные таблички, которые висят на зданиях и внутри колледжа, видели все студенты, простой человеческий рассказ о своих сверстниках, которые навсегда остались молодыми, все присутствовавшие слушали, затаив дыхание. Исторические справки о военных событиях, факты коротких биографий, отрывки из писем родным - вроде бы ничего особенного, но искренняя заинтересованность ведущих, музыкальное видео сопровождение очень правдиво создали атмосферу непростого времени 80-90 годов прошлого века и те страшные события, в которых пришлось участвовать совсем еще юным солдатам.</a:t>
            </a:r>
          </a:p>
          <a:p>
            <a:endParaRPr lang="ru-RU" sz="1400" dirty="0" smtClean="0"/>
          </a:p>
        </p:txBody>
      </p:sp>
      <p:pic>
        <p:nvPicPr>
          <p:cNvPr id="12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9" y="4279037"/>
            <a:ext cx="2780827" cy="2085621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58" y="4291082"/>
            <a:ext cx="2847626" cy="21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13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Вахта памяти</a:t>
            </a:r>
            <a:endParaRPr lang="ru-RU" sz="36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367161"/>
            <a:ext cx="7886700" cy="4809802"/>
          </a:xfrm>
        </p:spPr>
        <p:txBody>
          <a:bodyPr/>
          <a:lstStyle/>
          <a:p>
            <a:r>
              <a:rPr lang="ru-RU" b="1" dirty="0" smtClean="0"/>
              <a:t>15 февраля </a:t>
            </a:r>
            <a:r>
              <a:rPr lang="ru-RU" dirty="0" smtClean="0"/>
              <a:t>в колледже прошла традиционная «Вахта» памяти посвященная студентам колледжа - Вячеславу Журавлеву, Анатолию </a:t>
            </a:r>
            <a:r>
              <a:rPr lang="ru-RU" dirty="0" err="1" smtClean="0"/>
              <a:t>Цепелеву</a:t>
            </a:r>
            <a:r>
              <a:rPr lang="ru-RU" dirty="0" smtClean="0"/>
              <a:t>, Федору </a:t>
            </a:r>
            <a:r>
              <a:rPr lang="ru-RU" dirty="0" err="1" smtClean="0"/>
              <a:t>Гребеневу</a:t>
            </a:r>
            <a:r>
              <a:rPr lang="ru-RU" dirty="0" smtClean="0"/>
              <a:t>, погибшим в локальных конфликтах. </a:t>
            </a:r>
            <a:endParaRPr lang="ru-RU" dirty="0"/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31" y="3319164"/>
            <a:ext cx="2980643" cy="2948471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86" y="3319164"/>
            <a:ext cx="2881769" cy="29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89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Там за рекой, есть горный </a:t>
            </a:r>
            <a:r>
              <a:rPr lang="ru-RU" sz="3200" b="1" dirty="0" smtClean="0"/>
              <a:t>перевал…</a:t>
            </a:r>
            <a:endParaRPr lang="ru-RU" sz="32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59293" y="1154098"/>
            <a:ext cx="7956057" cy="5548544"/>
          </a:xfrm>
        </p:spPr>
        <p:txBody>
          <a:bodyPr>
            <a:normAutofit/>
          </a:bodyPr>
          <a:lstStyle/>
          <a:p>
            <a:r>
              <a:rPr lang="ru-RU" sz="3200" b="1" dirty="0"/>
              <a:t>15</a:t>
            </a:r>
            <a:r>
              <a:rPr lang="ru-RU" sz="1400" b="1" dirty="0"/>
              <a:t> февраля</a:t>
            </a:r>
            <a:r>
              <a:rPr lang="ru-RU" sz="1400" dirty="0"/>
              <a:t>, объединяет всех "</a:t>
            </a:r>
            <a:r>
              <a:rPr lang="ru-RU" sz="1400" dirty="0" smtClean="0"/>
              <a:t>афганцев, «чеченцев» и других участников локальны военных </a:t>
            </a:r>
            <a:r>
              <a:rPr lang="ru-RU" sz="1400" dirty="0"/>
              <a:t>конфликтов ,чтобы вспомнить давно минувшие дни, помянуть павших в боях, умерших от ран и ушедших из жизни уже в мирное </a:t>
            </a:r>
            <a:r>
              <a:rPr lang="ru-RU" sz="1400" dirty="0" smtClean="0"/>
              <a:t>время.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 этому </a:t>
            </a:r>
            <a:r>
              <a:rPr lang="ru-RU" sz="1400" dirty="0" smtClean="0"/>
              <a:t>дню и </a:t>
            </a:r>
            <a:r>
              <a:rPr lang="ru-RU" sz="1400" dirty="0"/>
              <a:t>была приурочена встреча с бывшим участником боевых действий в Афганистане Николаем Юрьевичем </a:t>
            </a:r>
            <a:r>
              <a:rPr lang="ru-RU" sz="1400" dirty="0" smtClean="0"/>
              <a:t>Дубровиным, которую организовала воспитатель общежития Снежана Николаевна Ануфриева. </a:t>
            </a:r>
            <a:r>
              <a:rPr lang="ru-RU" sz="1400" dirty="0"/>
              <a:t>Многие годы Николай Юрьевич проработал преподавателем ОБЖ и физической культуры в нашем </a:t>
            </a:r>
            <a:r>
              <a:rPr lang="ru-RU" sz="1400" dirty="0" smtClean="0"/>
              <a:t>колледже. И конечно,  </a:t>
            </a:r>
            <a:r>
              <a:rPr lang="ru-RU" sz="1400" dirty="0"/>
              <a:t>э</a:t>
            </a:r>
            <a:r>
              <a:rPr lang="ru-RU" sz="1400" dirty="0" smtClean="0"/>
              <a:t>то </a:t>
            </a:r>
            <a:r>
              <a:rPr lang="ru-RU" sz="1400" dirty="0"/>
              <a:t>не первая его </a:t>
            </a:r>
            <a:r>
              <a:rPr lang="ru-RU" sz="1400" dirty="0" smtClean="0"/>
              <a:t>встреча со студентами. </a:t>
            </a:r>
            <a:r>
              <a:rPr lang="ru-RU" sz="1400" dirty="0"/>
              <a:t> </a:t>
            </a:r>
            <a:r>
              <a:rPr lang="ru-RU" sz="1400" dirty="0" smtClean="0"/>
              <a:t>Николаю Юрьевичу всегда </a:t>
            </a:r>
            <a:r>
              <a:rPr lang="ru-RU" sz="1400" dirty="0"/>
              <a:t>не </a:t>
            </a:r>
            <a:r>
              <a:rPr lang="ru-RU" sz="1400" dirty="0" smtClean="0"/>
              <a:t>просто</a:t>
            </a:r>
            <a:r>
              <a:rPr lang="ru-RU" sz="1400" dirty="0"/>
              <a:t> </a:t>
            </a:r>
            <a:r>
              <a:rPr lang="ru-RU" sz="1400" dirty="0" smtClean="0"/>
              <a:t>говорить </a:t>
            </a:r>
            <a:r>
              <a:rPr lang="ru-RU" sz="1400" dirty="0"/>
              <a:t>о войне</a:t>
            </a:r>
            <a:r>
              <a:rPr lang="ru-RU" sz="1400" dirty="0" smtClean="0"/>
              <a:t>, </a:t>
            </a:r>
            <a:r>
              <a:rPr lang="ru-RU" sz="1400" dirty="0"/>
              <a:t>но он </a:t>
            </a:r>
            <a:r>
              <a:rPr lang="ru-RU" sz="1400" dirty="0" smtClean="0"/>
              <a:t>старается рассказывать как </a:t>
            </a:r>
            <a:r>
              <a:rPr lang="ru-RU" sz="1400" dirty="0"/>
              <a:t>можно </a:t>
            </a:r>
            <a:r>
              <a:rPr lang="ru-RU" sz="1400" dirty="0" smtClean="0"/>
              <a:t>интереснее, </a:t>
            </a:r>
            <a:r>
              <a:rPr lang="ru-RU" sz="1400" dirty="0"/>
              <a:t>иногда </a:t>
            </a:r>
            <a:r>
              <a:rPr lang="ru-RU" sz="1400" dirty="0" smtClean="0"/>
              <a:t>с юмором, чтобы вселить оптимизм в слушателей. Показывает свои </a:t>
            </a:r>
            <a:r>
              <a:rPr lang="ru-RU" sz="1400" dirty="0"/>
              <a:t>немногочисленные </a:t>
            </a:r>
            <a:r>
              <a:rPr lang="ru-RU" sz="1400" dirty="0" smtClean="0"/>
              <a:t>фотографии, </a:t>
            </a:r>
            <a:r>
              <a:rPr lang="ru-RU" sz="1400" dirty="0"/>
              <a:t>медали, которые получил в период службы. В завершении </a:t>
            </a:r>
            <a:r>
              <a:rPr lang="ru-RU" sz="1400" dirty="0" smtClean="0"/>
              <a:t>встречи тоже по традиции исполняет </a:t>
            </a:r>
            <a:r>
              <a:rPr lang="ru-RU" sz="1400" dirty="0"/>
              <a:t>военные песни под </a:t>
            </a:r>
            <a:r>
              <a:rPr lang="ru-RU" sz="1400" dirty="0" smtClean="0"/>
              <a:t>гитару, поэтому никто не остается  равнодушным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75" y="3787592"/>
            <a:ext cx="4677268" cy="26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697" y="365127"/>
            <a:ext cx="8275653" cy="9842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2 тур Чемпионата и Первенства Кировской области по лыжным </a:t>
            </a:r>
            <a:r>
              <a:rPr lang="ru-RU" sz="2800" b="1" dirty="0" smtClean="0"/>
              <a:t>гонкам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7351" y="1287262"/>
            <a:ext cx="8177999" cy="4889701"/>
          </a:xfrm>
        </p:spPr>
        <p:txBody>
          <a:bodyPr>
            <a:normAutofit/>
          </a:bodyPr>
          <a:lstStyle/>
          <a:p>
            <a:r>
              <a:rPr lang="ru-RU" b="1" dirty="0"/>
              <a:t>13-14 февраля</a:t>
            </a:r>
            <a:r>
              <a:rPr lang="ru-RU" sz="1600" dirty="0"/>
              <a:t>, прошел 2 тур Чемпионата и Первенства Кировской области по лыжным гонкам. </a:t>
            </a:r>
            <a:r>
              <a:rPr lang="ru-RU" sz="1600" dirty="0" smtClean="0"/>
              <a:t>В </a:t>
            </a:r>
            <a:r>
              <a:rPr lang="ru-RU" sz="1600" dirty="0"/>
              <a:t>возрастной группе старших юношей Суслов Семен </a:t>
            </a:r>
            <a:r>
              <a:rPr lang="ru-RU" sz="1600" dirty="0" smtClean="0"/>
              <a:t>(группа 2Ф)занял </a:t>
            </a:r>
            <a:r>
              <a:rPr lang="ru-RU" sz="1600" dirty="0"/>
              <a:t>2 место, среди старших девушек Кулешова </a:t>
            </a:r>
            <a:r>
              <a:rPr lang="ru-RU" sz="1600" dirty="0" smtClean="0"/>
              <a:t>Татьяна(группа 1Ф) </a:t>
            </a:r>
            <a:r>
              <a:rPr lang="ru-RU" sz="1600" dirty="0"/>
              <a:t>заняла 3 место, среди юниорок Глушенкова </a:t>
            </a:r>
            <a:r>
              <a:rPr lang="ru-RU" sz="1600" dirty="0" smtClean="0"/>
              <a:t>Ирина(группа 4Ф) </a:t>
            </a:r>
            <a:r>
              <a:rPr lang="ru-RU" sz="1600" dirty="0"/>
              <a:t>заняла 3 место.</a:t>
            </a:r>
            <a:br>
              <a:rPr lang="ru-RU" sz="1600" dirty="0"/>
            </a:br>
            <a:r>
              <a:rPr lang="ru-RU" sz="1600" dirty="0"/>
              <a:t>Во второй день были гонки на более длинные дистанции. На дистанции 15 километров Суслов Семен занял 2 место. На дистанции 10 километров Глушенкова Ирина Заняла 3 место. На дистанции 5 километров Кулешова Татьяна заняла 3 место.</a:t>
            </a:r>
            <a:br>
              <a:rPr lang="ru-RU" sz="1600" dirty="0"/>
            </a:br>
            <a:r>
              <a:rPr lang="ru-RU" sz="1600" dirty="0"/>
              <a:t>По итогам соревнований Суслов Семен выполнил норматив кандидата в мастера спорта. Результаты остальных наших ребят: Киселев Артем </a:t>
            </a:r>
            <a:r>
              <a:rPr lang="ru-RU" sz="1600" dirty="0" smtClean="0"/>
              <a:t>(группа 2Ф)25 </a:t>
            </a:r>
            <a:r>
              <a:rPr lang="ru-RU" sz="1600" dirty="0"/>
              <a:t>и 23 места, </a:t>
            </a:r>
            <a:r>
              <a:rPr lang="ru-RU" sz="1600" dirty="0" err="1"/>
              <a:t>Коцубеева</a:t>
            </a:r>
            <a:r>
              <a:rPr lang="ru-RU" sz="1600" dirty="0"/>
              <a:t> </a:t>
            </a:r>
            <a:r>
              <a:rPr lang="ru-RU" sz="1600" dirty="0" smtClean="0"/>
              <a:t>Валерия(группа 1Ф) </a:t>
            </a:r>
            <a:r>
              <a:rPr lang="ru-RU" sz="1600" dirty="0"/>
              <a:t>17 место</a:t>
            </a:r>
            <a:r>
              <a:rPr lang="ru-RU" sz="1600" dirty="0" smtClean="0"/>
              <a:t>. Трене студентов – Эдуард Юрьевич </a:t>
            </a:r>
            <a:r>
              <a:rPr lang="ru-RU" sz="1600" dirty="0" err="1" smtClean="0"/>
              <a:t>Норкин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58" y="3856391"/>
            <a:ext cx="3318143" cy="24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13509" cy="13571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Соревнованиях </a:t>
            </a:r>
            <a:r>
              <a:rPr lang="ru-RU" sz="3100" b="1" dirty="0"/>
              <a:t>по настольному теннису в зачёт IX областной Спартакиады студентов ПОО Кировской области</a:t>
            </a:r>
            <a:r>
              <a:rPr lang="ru-RU" b="1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49" y="1606858"/>
            <a:ext cx="7886701" cy="4570105"/>
          </a:xfrm>
        </p:spPr>
        <p:txBody>
          <a:bodyPr>
            <a:normAutofit/>
          </a:bodyPr>
          <a:lstStyle/>
          <a:p>
            <a:r>
              <a:rPr lang="ru-RU" sz="2400" b="1" dirty="0"/>
              <a:t>20 января </a:t>
            </a:r>
            <a:r>
              <a:rPr lang="ru-RU" sz="2400" dirty="0"/>
              <a:t>в г. Киров прошли </a:t>
            </a:r>
            <a:r>
              <a:rPr lang="ru-RU" sz="2400" dirty="0" smtClean="0"/>
              <a:t>соревнованиях по настольному теннису в зачёт IX областной Спартакиады студентов ПОО Кировской области. Команда </a:t>
            </a:r>
            <a:r>
              <a:rPr lang="ru-RU" sz="2400" dirty="0"/>
              <a:t>нашего колледжа приняла участие в этих соревнованиях. </a:t>
            </a:r>
            <a:r>
              <a:rPr lang="ru-RU" sz="2400" dirty="0" smtClean="0"/>
              <a:t>Девушки </a:t>
            </a:r>
            <a:r>
              <a:rPr lang="ru-RU" sz="2400" dirty="0"/>
              <a:t>заняли 2 общекомандное место, юноши – 4 место</a:t>
            </a:r>
            <a:r>
              <a:rPr lang="ru-RU" sz="2400" dirty="0" smtClean="0"/>
              <a:t>. Тренер студентов Д.И. Данилов</a:t>
            </a:r>
            <a:endParaRPr lang="ru-RU" sz="24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981319"/>
            <a:ext cx="2927525" cy="2195644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71" y="3917280"/>
            <a:ext cx="2927525" cy="219564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45" y="3891910"/>
            <a:ext cx="2163826" cy="1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Классные часы </a:t>
            </a:r>
            <a:br>
              <a:rPr lang="ru-RU" sz="3600" b="1" dirty="0" smtClean="0"/>
            </a:br>
            <a:r>
              <a:rPr lang="ru-RU" sz="3600" b="1" dirty="0" smtClean="0"/>
              <a:t>«Колледж в годы войны»</a:t>
            </a:r>
            <a:endParaRPr lang="ru-RU" sz="36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9394" y="1526959"/>
            <a:ext cx="8035956" cy="4650004"/>
          </a:xfrm>
        </p:spPr>
        <p:txBody>
          <a:bodyPr>
            <a:normAutofit/>
          </a:bodyPr>
          <a:lstStyle/>
          <a:p>
            <a:r>
              <a:rPr lang="ru-RU" b="1" dirty="0" smtClean="0"/>
              <a:t>С 28 января по 3 февраля </a:t>
            </a:r>
            <a:r>
              <a:rPr lang="ru-RU" sz="2000" dirty="0" smtClean="0"/>
              <a:t>студенты группы 4 Н проводили в группах нового набора классные часы «Колледж в годы войны», где рассказали о том как жили студенты и преподаватели в это тяжелое время, как собирали средства на строительство танка, за что получили благодарность от И.В. Сталина. Классные часы были приурочены к Дню рождения колледжа.</a:t>
            </a:r>
          </a:p>
          <a:p>
            <a:endParaRPr lang="ru-RU" sz="20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4" y="3592281"/>
            <a:ext cx="3602228" cy="2701671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65" y="3592281"/>
            <a:ext cx="2701670" cy="27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84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2814</TotalTime>
  <Words>860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AGReverance</vt:lpstr>
      <vt:lpstr>Arial</vt:lpstr>
      <vt:lpstr>Calibri</vt:lpstr>
      <vt:lpstr>Тема Office</vt:lpstr>
      <vt:lpstr>Кировское областное государственное профессиональное образовательное автономное учреждение «Орловский колледж педагогики и профессиональных технологий»  Материалы для областного конкурса «Знаем. Помним. Гордимся» </vt:lpstr>
      <vt:lpstr>Соревнования по кикбоксингу</vt:lpstr>
      <vt:lpstr>День здоровья «Зимние забавы»</vt:lpstr>
      <vt:lpstr>Общеколледжный классный час «Время выбрало нас»</vt:lpstr>
      <vt:lpstr>Вахта памяти</vt:lpstr>
      <vt:lpstr>Там за рекой, есть горный перевал…</vt:lpstr>
      <vt:lpstr>2 тур Чемпионата и Первенства Кировской области по лыжным гонкам</vt:lpstr>
      <vt:lpstr>Соревнованиях по настольному теннису в зачёт IX областной Спартакиады студентов ПОО Кировской области.</vt:lpstr>
      <vt:lpstr>Классные часы  «Колледж в годы войны»</vt:lpstr>
      <vt:lpstr>Презентация PowerPoint</vt:lpstr>
      <vt:lpstr>Классные часы  «Лагерь смерти Аушвиц-Биркенау.Освенцим»</vt:lpstr>
      <vt:lpstr>Интеллектуальная игра «Наша армия»</vt:lpstr>
      <vt:lpstr>Конкурс «А ну-ка парни!»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23 февраля</dc:title>
  <dc:subject>23 февраля</dc:subject>
  <dc:creator>Viktoriya Polshkova</dc:creator>
  <cp:keywords>23 февраля;шаблон</cp:keywords>
  <cp:lastModifiedBy>1</cp:lastModifiedBy>
  <cp:revision>144</cp:revision>
  <dcterms:created xsi:type="dcterms:W3CDTF">2018-02-25T15:29:25Z</dcterms:created>
  <dcterms:modified xsi:type="dcterms:W3CDTF">2021-03-01T11:11:02Z</dcterms:modified>
</cp:coreProperties>
</file>